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88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10.tiff>
</file>

<file path=ppt/media/image11.tiff>
</file>

<file path=ppt/media/image12.png>
</file>

<file path=ppt/media/image13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10C37-DB80-3740-A664-0A382635AF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B1DE3C-6683-D744-9EA5-42EAB72E2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F6A7D-F689-8448-BCC6-ACE39493F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871C8-5502-0F45-AAD9-603AF9D67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09913-9BCA-F141-884E-2C26A6226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19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2BEE0-F785-6D40-B70C-118A33EF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85B5A0-89AD-1C4C-8CE0-07AF458B1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42B20-7690-FC43-9DBF-9524E50EF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15331-6922-AD49-9318-FF36DC478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7FD94-29D8-4B47-BBD5-92FAC0D29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13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C7D9FA-7611-2945-8129-848600622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791AA-70E7-1447-8448-C68B5F0D95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174AE-CAFB-5648-AC01-0EB636D7C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65D7A-1A60-8449-8230-0500024E1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0698F-E8E7-A740-B8EF-ED2B6CA44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106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text (four columns) on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ropped_Aurora_Primary- Top.png">
            <a:extLst>
              <a:ext uri="{FF2B5EF4-FFF2-40B4-BE49-F238E27FC236}">
                <a16:creationId xmlns:a16="http://schemas.microsoft.com/office/drawing/2014/main" id="{71D027F9-176A-0A43-988A-7816BB28E9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933"/>
            <a:ext cx="12192000" cy="68749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416" y="116800"/>
            <a:ext cx="8558784" cy="701731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92608" y="1718735"/>
            <a:ext cx="2450592" cy="42756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340608" y="1718735"/>
            <a:ext cx="2450592" cy="42756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388608" y="1718735"/>
            <a:ext cx="2450592" cy="42756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9436608" y="1718735"/>
            <a:ext cx="2450592" cy="42756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8F0EB-811A-7244-A306-536D41035EB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rgbClr val="868D95"/>
                </a:solidFill>
              </a:defRPr>
            </a:lvl1pPr>
          </a:lstStyle>
          <a:p>
            <a:r>
              <a:rPr lang="en-US"/>
              <a:t>IBM Security / © 2019 IBM Corporation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B6E56D-E18E-C14F-B8CE-B3A9760AADB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rgbClr val="868D95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782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90518-3FD3-C94D-96C3-9738B8AD9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0F472-F230-4B48-9BA1-A90430C4E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3249B-C166-7E4D-AFCD-4EB59457E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F436F-9204-5540-A5E9-E20F40D1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6FA91-2B7A-D348-A1A4-5C4F91A4E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346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CA05E-4D94-E14D-A709-2F51228F7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3D7A6-A115-FE44-BEC9-486D0FAAD9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1A7E2-4AA2-974E-A2A1-D026F23C4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C4D421-371E-FA41-B2F5-01DE5764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30B03-6E1A-C144-8D2A-DEDD2F1B2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47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F9067-7DE7-5D4E-81F9-0BB764FF5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D5E3B-F47C-6C4B-8BEF-F2AE2CE31C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867B1E-AE62-6A44-BF56-0432C7AE2C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D425D-DFD2-4247-8432-32E911B9A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E91063-E5E3-0A4C-BAA8-1E7344C58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6788DA-2452-2644-8EC9-442F8187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12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814C1-7193-214D-BCAE-B80D9A6AA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C0084-8FF9-D34B-82EE-A270896A6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EFEBB-68A8-6741-9974-AE12C5211B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B5A83-57F3-5448-9ACE-EC6EE00F7F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B595E9-4960-9B43-BDD6-9ADBDDD13C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F2B4F3-A11D-A046-87FD-089C559E3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ACF69F-E7FA-F449-ACC8-F77307D86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2BB1C0-91DF-464E-8D75-AA670BF84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148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F76FE-EE85-C241-9401-293855A5D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2B3B5F-C94E-684E-8C5D-0CC4B17F6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B99CF8-3E45-9246-87D8-3E1207D4F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A9D3C2-FB1F-9D4C-B585-87637D2C3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16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3466C4-C64D-5545-997C-98E7AE47F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B03E53-33B6-C340-A074-C6908A4D9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6CA28-557A-DF4A-88FC-529BFEFB6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91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7BD2C-C082-A14B-8701-9EC57AE53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63B35-7EFA-EC40-888B-A0B9CC73E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055618-E04B-5245-BE59-24756CDE3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A24D7F-3BE2-7945-8FC8-6320F4600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21214-1BD6-EB47-B5A2-A26F922E5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D05777-846B-0240-96FA-25274714D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50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9FF52-0589-BB49-9420-DDD8340FD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657D45-BFC8-2247-B627-14BA8AFFFF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D4BF98-6427-E84E-B835-7D2DC060F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B5AB86-DAAB-F94D-BB13-F90F55F54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627359-587B-104A-8B7A-C8E2CEAF8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5A9E4B-4844-6C46-9429-CA9519030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629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548D86-9AF7-5742-A941-31B8B9397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66E4F9-B2DC-1F4A-9090-EFE2597E6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2FA46-4AD5-8A47-B504-F38276873F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16C5F-8A23-F748-AC2E-9D12CC6F30B9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F7325-F38F-054B-ABA6-9C0500F15C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D0AC1-BB6C-9E4C-A94E-9DDC4DE7DA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97692-A0F0-8243-8B35-C1ECF6F4B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4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13" Type="http://schemas.microsoft.com/office/2007/relationships/hdphoto" Target="../media/hdphoto1.wdp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12" Type="http://schemas.openxmlformats.org/officeDocument/2006/relationships/image" Target="../media/image12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tiff"/><Relationship Id="rId11" Type="http://schemas.openxmlformats.org/officeDocument/2006/relationships/image" Target="../media/image11.tiff"/><Relationship Id="rId5" Type="http://schemas.openxmlformats.org/officeDocument/2006/relationships/image" Target="../media/image5.tiff"/><Relationship Id="rId10" Type="http://schemas.openxmlformats.org/officeDocument/2006/relationships/image" Target="../media/image10.tiff"/><Relationship Id="rId4" Type="http://schemas.openxmlformats.org/officeDocument/2006/relationships/image" Target="../media/image4.tiff"/><Relationship Id="rId9" Type="http://schemas.openxmlformats.org/officeDocument/2006/relationships/image" Target="../media/image9.tiff"/><Relationship Id="rId1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243CBDE3-00E4-DE45-83C5-990261605DF2}"/>
              </a:ext>
            </a:extLst>
          </p:cNvPr>
          <p:cNvSpPr/>
          <p:nvPr/>
        </p:nvSpPr>
        <p:spPr>
          <a:xfrm rot="13261917">
            <a:off x="7125034" y="1962528"/>
            <a:ext cx="2852497" cy="3367917"/>
          </a:xfrm>
          <a:prstGeom prst="rtTriangle">
            <a:avLst/>
          </a:prstGeom>
          <a:gradFill flip="none" rotWithShape="1">
            <a:gsLst>
              <a:gs pos="52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lumMod val="75000"/>
                </a:schemeClr>
              </a:gs>
            </a:gsLst>
            <a:lin ang="8100000" scaled="1"/>
            <a:tileRect/>
          </a:gradFill>
          <a:ln w="1905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987527"/>
            <a:endParaRPr lang="en-US" sz="1512" kern="0" dirty="0">
              <a:solidFill>
                <a:srgbClr val="FFFFFF"/>
              </a:solidFill>
              <a:ea typeface="ＭＳ Ｐゴシック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E64C02C-CA89-B047-9A49-1B41F418EC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84" t="14640" r="18542" b="16456"/>
          <a:stretch/>
        </p:blipFill>
        <p:spPr>
          <a:xfrm>
            <a:off x="9671282" y="3800757"/>
            <a:ext cx="745260" cy="90930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CE8477-F312-3349-B78F-7AE5F2E55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8419" y="3344355"/>
            <a:ext cx="802021" cy="802021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071754A-C87E-2545-A184-59883491F334}"/>
              </a:ext>
            </a:extLst>
          </p:cNvPr>
          <p:cNvSpPr/>
          <p:nvPr/>
        </p:nvSpPr>
        <p:spPr>
          <a:xfrm>
            <a:off x="4276502" y="2071117"/>
            <a:ext cx="1526533" cy="2636807"/>
          </a:xfrm>
          <a:prstGeom prst="roundRect">
            <a:avLst/>
          </a:prstGeom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 anchorCtr="0"/>
          <a:lstStyle/>
          <a:p>
            <a:pPr algn="r" defTabSz="987527"/>
            <a:endParaRPr lang="en-US" sz="1512" kern="0" dirty="0">
              <a:solidFill>
                <a:srgbClr val="1D3649"/>
              </a:solidFill>
              <a:latin typeface="IBMPlexSans"/>
              <a:ea typeface="ＭＳ Ｐゴシック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CB10BB-A313-2941-B6DF-09AD7E2C19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905" y="2879649"/>
            <a:ext cx="1099796" cy="10997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A2F7E8-41B3-B64E-AC59-37E6B1A692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88552" y="209727"/>
            <a:ext cx="778967" cy="7789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1BAA79-B083-264D-BF35-287D964EEC9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183" t="20454" r="9999" b="19733"/>
          <a:stretch/>
        </p:blipFill>
        <p:spPr>
          <a:xfrm>
            <a:off x="7736537" y="1164073"/>
            <a:ext cx="751535" cy="5493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483F7B7-55DA-4E45-8C86-3082E95415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40820" y="1943086"/>
            <a:ext cx="691236" cy="6912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5F021F2-E58A-ED45-B036-ED50F6AFF1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02927" y="2800821"/>
            <a:ext cx="785145" cy="7851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6A299CD-B615-7A4A-BF03-96DCB18D75F2}"/>
              </a:ext>
            </a:extLst>
          </p:cNvPr>
          <p:cNvSpPr/>
          <p:nvPr/>
        </p:nvSpPr>
        <p:spPr>
          <a:xfrm>
            <a:off x="8484325" y="146076"/>
            <a:ext cx="1975104" cy="889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5162" indent="-185162" defTabSz="987527">
              <a:buFont typeface="Arial" panose="020B0604020202020204" pitchFamily="34" charset="0"/>
              <a:buChar char="•"/>
            </a:pPr>
            <a:r>
              <a:rPr lang="en-US" sz="1296" dirty="0">
                <a:solidFill>
                  <a:srgbClr val="FFFFFF"/>
                </a:solidFill>
                <a:latin typeface="-apple-system"/>
              </a:rPr>
              <a:t>PostgreSQL</a:t>
            </a:r>
          </a:p>
          <a:p>
            <a:pPr marL="185162" indent="-185162" defTabSz="987527">
              <a:buFont typeface="Arial" panose="020B0604020202020204" pitchFamily="34" charset="0"/>
              <a:buChar char="•"/>
            </a:pPr>
            <a:r>
              <a:rPr lang="en-US" sz="1296" dirty="0">
                <a:solidFill>
                  <a:srgbClr val="FFFFFF"/>
                </a:solidFill>
                <a:latin typeface="-apple-system"/>
              </a:rPr>
              <a:t>MySQL (MariaDB)</a:t>
            </a:r>
          </a:p>
          <a:p>
            <a:pPr marL="185162" indent="-185162" defTabSz="987527">
              <a:buFont typeface="Arial" panose="020B0604020202020204" pitchFamily="34" charset="0"/>
              <a:buChar char="•"/>
            </a:pPr>
            <a:r>
              <a:rPr lang="en-US" sz="1296" dirty="0">
                <a:solidFill>
                  <a:srgbClr val="FFFFFF"/>
                </a:solidFill>
                <a:latin typeface="-apple-system"/>
              </a:rPr>
              <a:t>MS </a:t>
            </a:r>
            <a:r>
              <a:rPr lang="en-US" sz="1296" dirty="0" err="1">
                <a:solidFill>
                  <a:srgbClr val="FFFFFF"/>
                </a:solidFill>
                <a:latin typeface="-apple-system"/>
              </a:rPr>
              <a:t>SQLServer</a:t>
            </a:r>
            <a:endParaRPr lang="en-US" sz="1296" dirty="0">
              <a:solidFill>
                <a:srgbClr val="FFFFFF"/>
              </a:solidFill>
              <a:latin typeface="-apple-system"/>
            </a:endParaRPr>
          </a:p>
          <a:p>
            <a:pPr marL="185162" indent="-185162" defTabSz="987527">
              <a:buFont typeface="Arial" panose="020B0604020202020204" pitchFamily="34" charset="0"/>
              <a:buChar char="•"/>
            </a:pPr>
            <a:r>
              <a:rPr lang="en-US" sz="1296" dirty="0">
                <a:solidFill>
                  <a:srgbClr val="FFFFFF"/>
                </a:solidFill>
                <a:latin typeface="-apple-system"/>
              </a:rPr>
              <a:t>Oracle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C4E31A-9DA8-4F4F-B97A-DBF9A1FF9F48}"/>
              </a:ext>
            </a:extLst>
          </p:cNvPr>
          <p:cNvSpPr/>
          <p:nvPr/>
        </p:nvSpPr>
        <p:spPr>
          <a:xfrm>
            <a:off x="4504363" y="2620510"/>
            <a:ext cx="999184" cy="3508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87527"/>
            <a:r>
              <a:rPr lang="en-US" sz="1680" dirty="0">
                <a:solidFill>
                  <a:srgbClr val="24292E"/>
                </a:solidFill>
                <a:latin typeface="-apple-system"/>
              </a:rPr>
              <a:t>Database</a:t>
            </a:r>
            <a:endParaRPr lang="en-US" sz="1680" dirty="0">
              <a:solidFill>
                <a:srgbClr val="1D3649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4257873-9408-DB4A-BE3D-AC768F0A7C14}"/>
              </a:ext>
            </a:extLst>
          </p:cNvPr>
          <p:cNvSpPr/>
          <p:nvPr/>
        </p:nvSpPr>
        <p:spPr>
          <a:xfrm rot="16200000">
            <a:off x="5412531" y="3104749"/>
            <a:ext cx="1209725" cy="475627"/>
          </a:xfrm>
          <a:prstGeom prst="roundRect">
            <a:avLst/>
          </a:prstGeom>
          <a:solidFill>
            <a:schemeClr val="tx1">
              <a:lumMod val="60000"/>
              <a:lumOff val="40000"/>
              <a:alpha val="57000"/>
            </a:schemeClr>
          </a:solidFill>
          <a:ln w="19050" cap="flat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txBody>
          <a:bodyPr lIns="0" tIns="0" rIns="0" bIns="0" rtlCol="0" anchor="ctr" anchorCtr="0"/>
          <a:lstStyle/>
          <a:p>
            <a:pPr algn="ctr" defTabSz="987527"/>
            <a:r>
              <a:rPr lang="en-US" sz="1296" kern="0" dirty="0">
                <a:solidFill>
                  <a:srgbClr val="FFFFFF"/>
                </a:solidFill>
                <a:ea typeface="ＭＳ Ｐゴシック"/>
                <a:cs typeface="Arial" panose="020B0604020202020204" pitchFamily="34" charset="0"/>
              </a:rPr>
              <a:t>Data Feeder Integration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B859F04-6482-DE43-8545-D3395B7BCEF8}"/>
              </a:ext>
            </a:extLst>
          </p:cNvPr>
          <p:cNvCxnSpPr>
            <a:cxnSpLocks/>
          </p:cNvCxnSpPr>
          <p:nvPr/>
        </p:nvCxnSpPr>
        <p:spPr>
          <a:xfrm>
            <a:off x="5332682" y="3342563"/>
            <a:ext cx="446900" cy="0"/>
          </a:xfrm>
          <a:prstGeom prst="straightConnector1">
            <a:avLst/>
          </a:prstGeom>
          <a:ln w="666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5FC715B-BE0C-3B44-BC96-0BEEB1A2A508}"/>
              </a:ext>
            </a:extLst>
          </p:cNvPr>
          <p:cNvCxnSpPr>
            <a:cxnSpLocks/>
            <a:stCxn id="19" idx="2"/>
            <a:endCxn id="9" idx="1"/>
          </p:cNvCxnSpPr>
          <p:nvPr/>
        </p:nvCxnSpPr>
        <p:spPr>
          <a:xfrm flipV="1">
            <a:off x="6255207" y="599211"/>
            <a:ext cx="1433345" cy="2743351"/>
          </a:xfrm>
          <a:prstGeom prst="straightConnector1">
            <a:avLst/>
          </a:prstGeom>
          <a:ln w="38100">
            <a:solidFill>
              <a:schemeClr val="accent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E880EA1-40FD-CF42-835F-D9EA7383AC0E}"/>
              </a:ext>
            </a:extLst>
          </p:cNvPr>
          <p:cNvCxnSpPr>
            <a:cxnSpLocks/>
            <a:stCxn id="19" idx="2"/>
            <a:endCxn id="10" idx="1"/>
          </p:cNvCxnSpPr>
          <p:nvPr/>
        </p:nvCxnSpPr>
        <p:spPr>
          <a:xfrm flipV="1">
            <a:off x="6255207" y="1438770"/>
            <a:ext cx="1481330" cy="1903792"/>
          </a:xfrm>
          <a:prstGeom prst="straightConnector1">
            <a:avLst/>
          </a:prstGeom>
          <a:ln w="38100">
            <a:solidFill>
              <a:schemeClr val="accent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3063F35-B347-C149-8036-E9E6A3BB053D}"/>
              </a:ext>
            </a:extLst>
          </p:cNvPr>
          <p:cNvCxnSpPr>
            <a:cxnSpLocks/>
            <a:stCxn id="19" idx="2"/>
            <a:endCxn id="12" idx="1"/>
          </p:cNvCxnSpPr>
          <p:nvPr/>
        </p:nvCxnSpPr>
        <p:spPr>
          <a:xfrm flipV="1">
            <a:off x="6255207" y="2288704"/>
            <a:ext cx="1485613" cy="1053858"/>
          </a:xfrm>
          <a:prstGeom prst="straightConnector1">
            <a:avLst/>
          </a:prstGeom>
          <a:ln w="38100">
            <a:solidFill>
              <a:schemeClr val="accent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18761C4-DFFF-A247-9E0C-9373C82A6FD9}"/>
              </a:ext>
            </a:extLst>
          </p:cNvPr>
          <p:cNvCxnSpPr>
            <a:cxnSpLocks/>
            <a:stCxn id="19" idx="2"/>
            <a:endCxn id="14" idx="1"/>
          </p:cNvCxnSpPr>
          <p:nvPr/>
        </p:nvCxnSpPr>
        <p:spPr>
          <a:xfrm flipV="1">
            <a:off x="6255207" y="3193394"/>
            <a:ext cx="1447720" cy="149168"/>
          </a:xfrm>
          <a:prstGeom prst="straightConnector1">
            <a:avLst/>
          </a:prstGeom>
          <a:ln w="38100">
            <a:solidFill>
              <a:schemeClr val="accent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95F127F-DBAA-FA4F-A45A-205472C46A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17638" y="3768501"/>
            <a:ext cx="864108" cy="864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1AD4BB1-FF0A-984D-8823-205984122473}"/>
              </a:ext>
            </a:extLst>
          </p:cNvPr>
          <p:cNvCxnSpPr>
            <a:cxnSpLocks/>
            <a:stCxn id="19" idx="2"/>
            <a:endCxn id="4" idx="1"/>
          </p:cNvCxnSpPr>
          <p:nvPr/>
        </p:nvCxnSpPr>
        <p:spPr>
          <a:xfrm>
            <a:off x="6255207" y="3342562"/>
            <a:ext cx="1462431" cy="857993"/>
          </a:xfrm>
          <a:prstGeom prst="straightConnector1">
            <a:avLst/>
          </a:prstGeom>
          <a:ln w="38100">
            <a:solidFill>
              <a:schemeClr val="accent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778E470B-706F-A741-9EF0-C622952A54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15240" y="2686185"/>
            <a:ext cx="802021" cy="8676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C07C35-2F83-594B-9716-2FBCD4B61EC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17538" y="2318006"/>
            <a:ext cx="802021" cy="80202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D9EF1E1-F8CC-F447-B7D6-8588F5196ABB}"/>
              </a:ext>
            </a:extLst>
          </p:cNvPr>
          <p:cNvSpPr/>
          <p:nvPr/>
        </p:nvSpPr>
        <p:spPr>
          <a:xfrm>
            <a:off x="10416541" y="4056777"/>
            <a:ext cx="460382" cy="5577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87527"/>
            <a:r>
              <a:rPr lang="en-US" sz="3024" b="1" dirty="0">
                <a:solidFill>
                  <a:srgbClr val="FFFFFF"/>
                </a:solidFill>
              </a:rPr>
              <a:t>…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BAB807-1931-7442-8D5A-B7119CE8C95E}"/>
              </a:ext>
            </a:extLst>
          </p:cNvPr>
          <p:cNvSpPr txBox="1"/>
          <p:nvPr/>
        </p:nvSpPr>
        <p:spPr>
          <a:xfrm>
            <a:off x="7719880" y="4371602"/>
            <a:ext cx="7873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elastic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FCFC774-CB30-ED49-8D25-C62DD1590A6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79344" y="4800282"/>
            <a:ext cx="665919" cy="724924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3F21CF0-A22F-B04E-90A4-1C6C61298D45}"/>
              </a:ext>
            </a:extLst>
          </p:cNvPr>
          <p:cNvCxnSpPr>
            <a:cxnSpLocks/>
            <a:stCxn id="19" idx="2"/>
            <a:endCxn id="25" idx="1"/>
          </p:cNvCxnSpPr>
          <p:nvPr/>
        </p:nvCxnSpPr>
        <p:spPr>
          <a:xfrm>
            <a:off x="6255207" y="3342562"/>
            <a:ext cx="1524137" cy="1820182"/>
          </a:xfrm>
          <a:prstGeom prst="straightConnector1">
            <a:avLst/>
          </a:prstGeom>
          <a:ln w="38100">
            <a:solidFill>
              <a:schemeClr val="accent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E7FA15B-2BFB-3945-BB6B-F98EB0184C35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6255207" y="3342562"/>
            <a:ext cx="1450518" cy="2677011"/>
          </a:xfrm>
          <a:prstGeom prst="straightConnector1">
            <a:avLst/>
          </a:prstGeom>
          <a:ln w="38100">
            <a:solidFill>
              <a:schemeClr val="accent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 descr="Icon&#10;&#10;Description automatically generated">
            <a:extLst>
              <a:ext uri="{FF2B5EF4-FFF2-40B4-BE49-F238E27FC236}">
                <a16:creationId xmlns:a16="http://schemas.microsoft.com/office/drawing/2014/main" id="{9C704265-347A-474E-82F3-D55969B9F34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819910" y="5672124"/>
            <a:ext cx="584786" cy="584786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A7E240EE-2B7B-2A49-BDA5-2522798F6B0A}"/>
              </a:ext>
            </a:extLst>
          </p:cNvPr>
          <p:cNvSpPr txBox="1"/>
          <p:nvPr/>
        </p:nvSpPr>
        <p:spPr>
          <a:xfrm>
            <a:off x="7638173" y="6302286"/>
            <a:ext cx="10230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400" dirty="0">
                <a:solidFill>
                  <a:schemeClr val="bg1"/>
                </a:solidFill>
                <a:latin typeface="IBM Plex Sans" charset="0"/>
                <a:ea typeface="IBM Plex Sans" charset="0"/>
                <a:cs typeface="IBM Plex Sans" charset="0"/>
              </a:rPr>
              <a:t>IBM SOAR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F5FBE8-8D5E-284E-AAD3-7171D9A63A4D}"/>
              </a:ext>
            </a:extLst>
          </p:cNvPr>
          <p:cNvSpPr txBox="1"/>
          <p:nvPr/>
        </p:nvSpPr>
        <p:spPr>
          <a:xfrm>
            <a:off x="4348713" y="2249714"/>
            <a:ext cx="13821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dirty="0">
                <a:latin typeface="IBM Plex Sans" charset="0"/>
                <a:ea typeface="IBM Plex Sans" charset="0"/>
                <a:cs typeface="IBM Plex Sans" charset="0"/>
              </a:rPr>
              <a:t>IBM SOAR</a:t>
            </a:r>
          </a:p>
        </p:txBody>
      </p:sp>
    </p:spTree>
    <p:extLst>
      <p:ext uri="{BB962C8B-B14F-4D97-AF65-F5344CB8AC3E}">
        <p14:creationId xmlns:p14="http://schemas.microsoft.com/office/powerpoint/2010/main" val="2951156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18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-apple-system</vt:lpstr>
      <vt:lpstr>Arial</vt:lpstr>
      <vt:lpstr>Calibri</vt:lpstr>
      <vt:lpstr>Calibri Light</vt:lpstr>
      <vt:lpstr>IBM Plex Sans</vt:lpstr>
      <vt:lpstr>IBMPlexSans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Scherfling</dc:creator>
  <cp:lastModifiedBy>Mark Scherfling</cp:lastModifiedBy>
  <cp:revision>3</cp:revision>
  <dcterms:created xsi:type="dcterms:W3CDTF">2021-12-21T21:14:43Z</dcterms:created>
  <dcterms:modified xsi:type="dcterms:W3CDTF">2021-12-21T21:35:10Z</dcterms:modified>
</cp:coreProperties>
</file>

<file path=docProps/thumbnail.jpeg>
</file>